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2" r:id="rId5"/>
    <p:sldId id="263" r:id="rId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1582FC-B252-41DC-AB0F-942D05979741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</a:defRPr>
            </a:lvl1pPr>
          </a:lstStyle>
          <a:p>
            <a:fld id="{FD7731C4-4E88-4537-B662-B28B3C4F37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1343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731C4-4E88-4537-B662-B28B3C4F37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31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9D983A-D55E-4272-ADF5-8ABC413499A4}" type="slidenum">
              <a:rPr lang="zh-TW" altLang="en-US">
                <a:latin typeface="Arial" charset="0"/>
              </a:rPr>
              <a:pPr/>
              <a:t>2</a:t>
            </a:fld>
            <a:endParaRPr lang="zh-TW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9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IMPAC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411413" cy="88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695D-2451-4BBD-AA47-CDF89411B02D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3EC41-7C86-4D31-A0E3-B19333C2BC7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943C5-0A3D-4335-AA17-69493162B23E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D5641-193E-464E-A1F0-316ABDD828AA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A8A9-8C4E-4681-AAB5-CCDEB97A76B6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33938-D175-4C8E-B693-9D8601A9BCA2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IMPAC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2056404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ECF7D-9D9F-4762-9A5F-6CEA72C1C7DC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C31D1-5884-4E71-9B35-06D21BEA1271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84565-AD22-487C-88D3-F5266CC814AC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6D4A3-C19B-4506-A205-924FE74FA23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F027-F83F-44B5-A038-BF66E6DD68AC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454C6-718D-4C3C-9FBB-23F8216BFD73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653AE-FB95-4AC6-85DD-126B707A0500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FFDD5-EC11-408F-BD5C-4D2C9CBF9B0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6063-1C11-4547-A76B-8126C7B0DE01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51E89-3D10-4923-8B72-5F43A115F857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6CCD-3AA4-42C1-8630-83140B4C9599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D4DFF-EBCD-4282-89D8-415400FE9269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E5A5-62B1-4855-A743-861AD057D180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5C826-6F30-4461-9D81-1785414B6A78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D7726-6B25-4053-9E64-85A92BE90CD9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4C9BC-60D5-4A2D-AECC-95E78E80DD5F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24B213-7789-44A5-94C0-5342B50F2452}" type="datetimeFigureOut">
              <a:rPr lang="zh-TW" altLang="en-US"/>
              <a:pPr>
                <a:defRPr/>
              </a:pPr>
              <a:t>2020/2/27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FF2684A-CD9D-4315-87CE-006B6EDECCBC}" type="slidenum">
              <a:rPr lang="zh-TW" altLang="en-US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@impact.org.t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 txBox="1">
            <a:spLocks/>
          </p:cNvSpPr>
          <p:nvPr/>
        </p:nvSpPr>
        <p:spPr bwMode="auto">
          <a:xfrm>
            <a:off x="110121" y="5481228"/>
            <a:ext cx="1339454" cy="43695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內容版面配置區 5"/>
          <p:cNvSpPr>
            <a:spLocks noGrp="1"/>
          </p:cNvSpPr>
          <p:nvPr>
            <p:ph idx="1"/>
          </p:nvPr>
        </p:nvSpPr>
        <p:spPr>
          <a:xfrm>
            <a:off x="1449575" y="2852936"/>
            <a:ext cx="7350914" cy="339447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TOPIC: </a:t>
            </a:r>
            <a:r>
              <a:rPr lang="en-US" altLang="zh-TW" sz="27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XXXXXXXXXX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REPORTER: </a:t>
            </a:r>
            <a:r>
              <a:rPr lang="en-US" altLang="zh-TW" sz="27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Tammy Chen</a:t>
            </a:r>
            <a:endParaRPr lang="en-US" altLang="zh-TW" sz="27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AFFILIATION: </a:t>
            </a:r>
            <a:r>
              <a:rPr lang="en-US" altLang="zh-TW" sz="2100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Department of Power Mechanical Engineering,  TPCA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700" b="1" dirty="0">
                <a:latin typeface="Times New Roman" pitchFamily="18" charset="0"/>
                <a:cs typeface="Times New Roman" pitchFamily="18" charset="0"/>
              </a:rPr>
              <a:t>Email:</a:t>
            </a:r>
            <a:r>
              <a:rPr lang="en-US" altLang="zh-TW" sz="27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1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service@impact.org.tw</a:t>
            </a:r>
            <a:r>
              <a:rPr lang="en-US" altLang="zh-TW" sz="21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1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21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en-US" altLang="zh-TW" sz="2100" b="1" dirty="0">
                <a:latin typeface="Times New Roman" pitchFamily="18" charset="0"/>
                <a:cs typeface="Times New Roman" pitchFamily="18" charset="0"/>
              </a:rPr>
              <a:t>Paper Code: </a:t>
            </a:r>
            <a:r>
              <a:rPr lang="en-US" altLang="zh-TW" sz="21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TW001</a:t>
            </a:r>
          </a:p>
          <a:p>
            <a:pPr algn="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2100" b="1" dirty="0">
                <a:latin typeface="Times New Roman" pitchFamily="18" charset="0"/>
                <a:cs typeface="Times New Roman" pitchFamily="18" charset="0"/>
              </a:rPr>
              <a:t>   Date: </a:t>
            </a:r>
            <a:r>
              <a:rPr lang="en-US" altLang="zh-TW" sz="21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Wed, Oct 21, 2020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altLang="zh-TW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zh-TW" altLang="en-US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" b="17867"/>
          <a:stretch/>
        </p:blipFill>
        <p:spPr>
          <a:xfrm>
            <a:off x="2294" y="-1"/>
            <a:ext cx="9141706" cy="15619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2750344" y="1017985"/>
            <a:ext cx="4071938" cy="589359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b="1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946672" y="2035969"/>
          <a:ext cx="5518547" cy="2606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626803"/>
                <a:gridCol w="4891744"/>
              </a:tblGrid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1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INTRODUCTION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2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3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4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XXXXXXX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5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CONCLUSION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  <a:tr h="4343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 smtClean="0"/>
                        <a:t>6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QUESTION &amp; ANSWER</a:t>
                      </a:r>
                      <a:endParaRPr lang="zh-TW" alt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34293" marB="34293"/>
                </a:tc>
              </a:tr>
            </a:tbl>
          </a:graphicData>
        </a:graphic>
      </p:graphicFrame>
      <p:sp>
        <p:nvSpPr>
          <p:cNvPr id="4" name="標題 1"/>
          <p:cNvSpPr txBox="1">
            <a:spLocks/>
          </p:cNvSpPr>
          <p:nvPr/>
        </p:nvSpPr>
        <p:spPr bwMode="auto">
          <a:xfrm>
            <a:off x="143508" y="5461398"/>
            <a:ext cx="1178719" cy="43696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17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D790D7-6080-4640-ACA1-951F7373FCE7}" type="slidenum">
              <a:rPr lang="zh-TW" altLang="en-US"/>
              <a:pPr/>
              <a:t>2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SUBTITLE</a:t>
            </a:r>
            <a:endParaRPr lang="zh-TW" alt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eaLnBrk="1" hangingPunct="1">
              <a:buFont typeface="Arial" charset="0"/>
              <a:buNone/>
            </a:pPr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3018224" y="2839638"/>
            <a:ext cx="3107553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0" b="1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Q &amp; A</a:t>
            </a:r>
            <a:endParaRPr kumimoji="0" lang="zh-TW" altLang="en-US" sz="6000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 bwMode="auto">
          <a:xfrm>
            <a:off x="89502" y="5461398"/>
            <a:ext cx="1178719" cy="436959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500" dirty="0">
                <a:latin typeface="Times New Roman" pitchFamily="18" charset="0"/>
                <a:ea typeface="+mj-ea"/>
                <a:cs typeface="Times New Roman" pitchFamily="18" charset="0"/>
              </a:rPr>
              <a:t>Logo of Affiliation </a:t>
            </a:r>
            <a:endParaRPr kumimoji="0" lang="zh-TW" altLang="en-US" sz="15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220" name="投影片編號版面配置區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1917E2-AB1A-4B25-ACD8-15DA39ABB50D}" type="slidenum">
              <a:rPr lang="zh-TW" altLang="en-US"/>
              <a:pPr/>
              <a:t>4</a:t>
            </a:fld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55D8940-B50F-4CD0-B685-3A2D4025E658}" type="slidenum">
              <a:rPr lang="zh-TW" altLang="en-US"/>
              <a:pPr/>
              <a:t>5</a:t>
            </a:fld>
            <a:endParaRPr lang="zh-TW" altLang="en-US"/>
          </a:p>
        </p:txBody>
      </p:sp>
      <p:sp>
        <p:nvSpPr>
          <p:cNvPr id="7170" name="內容版面配置區 2"/>
          <p:cNvSpPr>
            <a:spLocks noGrp="1"/>
          </p:cNvSpPr>
          <p:nvPr>
            <p:ph type="subTitle" idx="4294967295"/>
          </p:nvPr>
        </p:nvSpPr>
        <p:spPr>
          <a:xfrm>
            <a:off x="1769864" y="3320988"/>
            <a:ext cx="5604272" cy="1314450"/>
          </a:xfrm>
        </p:spPr>
        <p:txBody>
          <a:bodyPr rtlCol="0"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1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altLang="zh-TW" sz="1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altLang="zh-TW" sz="120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you!</a:t>
            </a:r>
            <a:endParaRPr lang="en-US" altLang="zh-TW" sz="10800" b="1" dirty="0">
              <a:solidFill>
                <a:srgbClr val="898989"/>
              </a:solidFill>
              <a:latin typeface="Cambria Math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10800" b="1" i="1" dirty="0">
              <a:solidFill>
                <a:srgbClr val="898989"/>
              </a:solidFill>
              <a:latin typeface="Cambria Math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IMPACT-EMAP 2020</a:t>
            </a:r>
            <a:endParaRPr lang="en-US" altLang="zh-TW" sz="8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Oct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(Wed) – </a:t>
            </a:r>
            <a:r>
              <a:rPr lang="en-US" altLang="zh-TW" sz="8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(Fri)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Taipei </a:t>
            </a:r>
            <a:r>
              <a:rPr lang="en-US" altLang="zh-TW" sz="8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Nangang</a:t>
            </a:r>
            <a:r>
              <a:rPr lang="en-US" altLang="zh-TW" sz="8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Exhibition Hall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altLang="zh-TW" sz="10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TW" altLang="en-US" sz="3000" b="1" dirty="0">
              <a:solidFill>
                <a:srgbClr val="898989"/>
              </a:solidFill>
              <a:latin typeface="Cambria Math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5" b="17867"/>
          <a:stretch/>
        </p:blipFill>
        <p:spPr>
          <a:xfrm>
            <a:off x="2294" y="1124744"/>
            <a:ext cx="9141706" cy="156193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88</Words>
  <Application>Microsoft Office PowerPoint</Application>
  <PresentationFormat>如螢幕大小 (4:3)</PresentationFormat>
  <Paragraphs>36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Cambria Math</vt:lpstr>
      <vt:lpstr>Times New Roman</vt:lpstr>
      <vt:lpstr>Office 佈景主題</vt:lpstr>
      <vt:lpstr>PowerPoint 簡報</vt:lpstr>
      <vt:lpstr>OUTLINE</vt:lpstr>
      <vt:lpstr>SUBTITLE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TPCA</dc:creator>
  <cp:lastModifiedBy>Cindy</cp:lastModifiedBy>
  <cp:revision>34</cp:revision>
  <dcterms:created xsi:type="dcterms:W3CDTF">2012-01-17T01:51:06Z</dcterms:created>
  <dcterms:modified xsi:type="dcterms:W3CDTF">2020-02-27T01:17:43Z</dcterms:modified>
</cp:coreProperties>
</file>