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2" r:id="rId5"/>
    <p:sldId id="263" r:id="rId6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D1582FC-B252-41DC-AB0F-942D05979741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itchFamily="34" charset="0"/>
              </a:defRPr>
            </a:lvl1pPr>
          </a:lstStyle>
          <a:p>
            <a:fld id="{FD7731C4-4E88-4537-B662-B28B3C4F37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1343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731C4-4E88-4537-B662-B28B3C4F37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319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9D983A-D55E-4272-ADF5-8ABC413499A4}" type="slidenum">
              <a:rPr lang="zh-TW" altLang="en-US">
                <a:latin typeface="Arial" charset="0"/>
              </a:rPr>
              <a:pPr/>
              <a:t>2</a:t>
            </a:fld>
            <a:endParaRPr lang="zh-TW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798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 descr="IMPAC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3215217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5695D-2451-4BBD-AA47-CDF89411B02D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3EC41-7C86-4D31-A0E3-B19333C2BC7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43C5-0A3D-4335-AA17-69493162B23E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D5641-193E-464E-A1F0-316ABDD828A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EA8A9-8C4E-4681-AAB5-CCDEB97A76B6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33938-D175-4C8E-B693-9D8601A9BCA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 descr="IMPAC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741872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ECF7D-9D9F-4762-9A5F-6CEA72C1C7DC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C31D1-5884-4E71-9B35-06D21BEA127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84565-AD22-487C-88D3-F5266CC814AC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6D4A3-C19B-4506-A205-924FE74FA23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F027-F83F-44B5-A038-BF66E6DD68AC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454C6-718D-4C3C-9FBB-23F8216BFD7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653AE-FB95-4AC6-85DD-126B707A0500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FFDD5-EC11-408F-BD5C-4D2C9CBF9B0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6063-1C11-4547-A76B-8126C7B0DE01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51E89-3D10-4923-8B72-5F43A115F85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06CCD-3AA4-42C1-8630-83140B4C9599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D4DFF-EBCD-4282-89D8-415400FE926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0E5A5-62B1-4855-A743-861AD057D180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5C826-6F30-4461-9D81-1785414B6A7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D7726-6B25-4053-9E64-85A92BE90CD9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4C9BC-60D5-4A2D-AECC-95E78E80DD5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24B213-7789-44A5-94C0-5342B50F2452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FF2684A-CD9D-4315-87CE-006B6EDECCB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e@impact.org.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 txBox="1">
            <a:spLocks/>
          </p:cNvSpPr>
          <p:nvPr/>
        </p:nvSpPr>
        <p:spPr bwMode="auto">
          <a:xfrm>
            <a:off x="1634121" y="5481229"/>
            <a:ext cx="1339454" cy="43695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500" dirty="0">
                <a:latin typeface="Times New Roman" pitchFamily="18" charset="0"/>
                <a:ea typeface="+mj-ea"/>
                <a:cs typeface="Times New Roman" pitchFamily="18" charset="0"/>
              </a:rPr>
              <a:t>Logo of Affiliation </a:t>
            </a:r>
            <a:endParaRPr kumimoji="0" lang="zh-TW" altLang="en-US" sz="15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內容版面配置區 5"/>
          <p:cNvSpPr>
            <a:spLocks noGrp="1"/>
          </p:cNvSpPr>
          <p:nvPr>
            <p:ph idx="1"/>
          </p:nvPr>
        </p:nvSpPr>
        <p:spPr>
          <a:xfrm>
            <a:off x="2973575" y="2852936"/>
            <a:ext cx="7350914" cy="33944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700" b="1" dirty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altLang="zh-TW" sz="27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XXXXXXXXXX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700" b="1" dirty="0">
                <a:latin typeface="Times New Roman" pitchFamily="18" charset="0"/>
                <a:cs typeface="Times New Roman" pitchFamily="18" charset="0"/>
              </a:rPr>
              <a:t>REPORTER: </a:t>
            </a:r>
            <a:r>
              <a:rPr lang="en-US" altLang="zh-TW" sz="27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Vivi Hong</a:t>
            </a:r>
            <a:endParaRPr lang="en-US" altLang="zh-TW" sz="2700" b="1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700" b="1" dirty="0">
                <a:latin typeface="Times New Roman" pitchFamily="18" charset="0"/>
                <a:cs typeface="Times New Roman" pitchFamily="18" charset="0"/>
              </a:rPr>
              <a:t>AFFILIATION: </a:t>
            </a:r>
            <a:r>
              <a:rPr lang="en-US" altLang="zh-TW" sz="21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Department of Power Mechanical Engineering,  TPCA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700" b="1" dirty="0">
                <a:latin typeface="Times New Roman" pitchFamily="18" charset="0"/>
                <a:cs typeface="Times New Roman" pitchFamily="18" charset="0"/>
              </a:rPr>
              <a:t>Email:</a:t>
            </a:r>
            <a:r>
              <a:rPr lang="en-US" altLang="zh-TW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1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service@impact.org.tw</a:t>
            </a:r>
            <a:r>
              <a:rPr lang="en-US" altLang="zh-TW" sz="21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1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en-US" altLang="zh-TW" sz="2100" b="1" dirty="0">
                <a:latin typeface="Times New Roman" pitchFamily="18" charset="0"/>
                <a:cs typeface="Times New Roman" pitchFamily="18" charset="0"/>
              </a:rPr>
              <a:t>Paper Code: </a:t>
            </a:r>
            <a:r>
              <a:rPr lang="en-US" altLang="zh-TW" sz="21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TW001</a:t>
            </a:r>
          </a:p>
          <a:p>
            <a:pPr algn="r"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100" b="1" dirty="0">
                <a:latin typeface="Times New Roman" pitchFamily="18" charset="0"/>
                <a:cs typeface="Times New Roman" pitchFamily="18" charset="0"/>
              </a:rPr>
              <a:t>   Date: </a:t>
            </a:r>
            <a:r>
              <a:rPr lang="en-US" altLang="zh-TW" sz="21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Wed. , Oct. 26, </a:t>
            </a:r>
            <a:r>
              <a:rPr lang="en-US" altLang="zh-TW" sz="21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en-US" altLang="zh-TW" sz="2100" b="1" i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altLang="zh-TW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zh-TW" altLang="en-US" dirty="0" smtClean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400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>
          <a:xfrm>
            <a:off x="4274344" y="1017986"/>
            <a:ext cx="4071938" cy="589359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zh-TW" altLang="en-US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470673" y="2035969"/>
          <a:ext cx="5518547" cy="26062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26803"/>
                <a:gridCol w="4891744"/>
              </a:tblGrid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INTRODUCTION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2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XXXXXXX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3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XXXXXXX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XXXXXXX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5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CONCLUSION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6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QUESTION &amp; ANSWER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</a:tbl>
          </a:graphicData>
        </a:graphic>
      </p:graphicFrame>
      <p:sp>
        <p:nvSpPr>
          <p:cNvPr id="4" name="標題 1"/>
          <p:cNvSpPr txBox="1">
            <a:spLocks/>
          </p:cNvSpPr>
          <p:nvPr/>
        </p:nvSpPr>
        <p:spPr bwMode="auto">
          <a:xfrm>
            <a:off x="1667509" y="5461398"/>
            <a:ext cx="1178719" cy="43696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500" dirty="0">
                <a:latin typeface="Times New Roman" pitchFamily="18" charset="0"/>
                <a:ea typeface="+mj-ea"/>
                <a:cs typeface="Times New Roman" pitchFamily="18" charset="0"/>
              </a:rPr>
              <a:t>Logo of Affiliation </a:t>
            </a:r>
            <a:endParaRPr kumimoji="0" lang="zh-TW" altLang="en-US" sz="15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170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D790D7-6080-4640-ACA1-951F7373FCE7}" type="slidenum">
              <a:rPr lang="zh-TW" altLang="en-US"/>
              <a:pPr/>
              <a:t>2</a:t>
            </a:fld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SUBTITLE</a:t>
            </a:r>
            <a:endParaRPr lang="zh-TW" altLang="en-US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pPr eaLnBrk="1" hangingPunct="1">
              <a:buFont typeface="Arial" charset="0"/>
              <a:buNone/>
            </a:pP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4542225" y="2839639"/>
            <a:ext cx="3107553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0" b="1" cap="all" dirty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</a:rPr>
              <a:t>Q &amp; A</a:t>
            </a:r>
            <a:endParaRPr kumimoji="0" lang="zh-TW" altLang="en-US" sz="6000" b="1" cap="all" dirty="0">
              <a:ln w="0"/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  <a:latin typeface="+mn-lt"/>
              <a:ea typeface="+mn-ea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 bwMode="auto">
          <a:xfrm>
            <a:off x="1613503" y="5461399"/>
            <a:ext cx="1178719" cy="43695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500" dirty="0">
                <a:latin typeface="Times New Roman" pitchFamily="18" charset="0"/>
                <a:ea typeface="+mj-ea"/>
                <a:cs typeface="Times New Roman" pitchFamily="18" charset="0"/>
              </a:rPr>
              <a:t>Logo of Affiliation </a:t>
            </a:r>
            <a:endParaRPr kumimoji="0" lang="zh-TW" altLang="en-US" sz="15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220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1917E2-AB1A-4B25-ACD8-15DA39ABB50D}" type="slidenum">
              <a:rPr lang="zh-TW" altLang="en-US"/>
              <a:pPr/>
              <a:t>4</a:t>
            </a:fld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5D8940-B50F-4CD0-B685-3A2D4025E658}" type="slidenum">
              <a:rPr lang="zh-TW" altLang="en-US"/>
              <a:pPr/>
              <a:t>5</a:t>
            </a:fld>
            <a:endParaRPr lang="zh-TW" altLang="en-US"/>
          </a:p>
        </p:txBody>
      </p:sp>
      <p:sp>
        <p:nvSpPr>
          <p:cNvPr id="7170" name="內容版面配置區 2"/>
          <p:cNvSpPr>
            <a:spLocks noGrp="1"/>
          </p:cNvSpPr>
          <p:nvPr>
            <p:ph type="subTitle" idx="4294967295"/>
          </p:nvPr>
        </p:nvSpPr>
        <p:spPr>
          <a:xfrm>
            <a:off x="3293864" y="3320988"/>
            <a:ext cx="5604272" cy="1314450"/>
          </a:xfrm>
        </p:spPr>
        <p:txBody>
          <a:bodyPr rtlCol="0">
            <a:normAutofit fontScale="25000" lnSpcReduction="20000"/>
          </a:bodyPr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US" altLang="zh-TW" sz="12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The End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US" altLang="zh-TW" sz="12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endParaRPr lang="en-US" altLang="zh-TW" sz="10800" b="1" dirty="0">
              <a:solidFill>
                <a:srgbClr val="898989"/>
              </a:solidFill>
              <a:latin typeface="Cambria Math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10800" b="1" i="1" dirty="0">
              <a:solidFill>
                <a:srgbClr val="898989"/>
              </a:solidFill>
              <a:latin typeface="Cambria Math" pitchFamily="18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zh-TW" sz="8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IMPACT </a:t>
            </a:r>
            <a:r>
              <a:rPr lang="en-US" altLang="zh-TW" sz="8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en-US" altLang="zh-TW" sz="8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zh-TW" sz="8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Oct. </a:t>
            </a:r>
            <a:r>
              <a:rPr lang="en-US" altLang="zh-TW" sz="8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altLang="zh-TW" sz="8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(Wed.) </a:t>
            </a:r>
            <a:r>
              <a:rPr lang="en-US" altLang="zh-TW" sz="8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zh-TW" sz="8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en-US" altLang="zh-TW" sz="8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(Fri.)</a:t>
            </a:r>
            <a:endParaRPr lang="en-US" altLang="zh-TW" sz="8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zh-TW" sz="8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Taipei </a:t>
            </a:r>
            <a:r>
              <a:rPr lang="en-US" altLang="zh-TW" sz="8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Nangang</a:t>
            </a:r>
            <a:r>
              <a:rPr lang="en-US" altLang="zh-TW" sz="8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Exhibition Hall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TW" sz="10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zh-TW" altLang="en-US" sz="3000" b="1" dirty="0">
              <a:solidFill>
                <a:srgbClr val="898989"/>
              </a:solidFill>
              <a:latin typeface="Cambria Math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4003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91</Words>
  <Application>Microsoft Office PowerPoint</Application>
  <PresentationFormat>寬螢幕</PresentationFormat>
  <Paragraphs>36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Arial</vt:lpstr>
      <vt:lpstr>Calibri</vt:lpstr>
      <vt:lpstr>Cambria Math</vt:lpstr>
      <vt:lpstr>Times New Roman</vt:lpstr>
      <vt:lpstr>Office 佈景主題</vt:lpstr>
      <vt:lpstr>PowerPoint 簡報</vt:lpstr>
      <vt:lpstr>OUTLINE</vt:lpstr>
      <vt:lpstr>SUBTITLE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TPCA</dc:creator>
  <cp:lastModifiedBy>Microsoft 帳戶</cp:lastModifiedBy>
  <cp:revision>38</cp:revision>
  <dcterms:created xsi:type="dcterms:W3CDTF">2012-01-17T01:51:06Z</dcterms:created>
  <dcterms:modified xsi:type="dcterms:W3CDTF">2023-03-06T09:37:11Z</dcterms:modified>
</cp:coreProperties>
</file>