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7" y="2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1582FC-B252-41DC-AB0F-942D05979741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fld id="{FD7731C4-4E88-4537-B662-B28B3C4F37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34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731C4-4E88-4537-B662-B28B3C4F37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1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9D983A-D55E-4272-ADF5-8ABC413499A4}" type="slidenum">
              <a:rPr lang="zh-TW" altLang="en-US">
                <a:latin typeface="Arial" charset="0"/>
              </a:rPr>
              <a:pPr/>
              <a:t>2</a:t>
            </a:fld>
            <a:endParaRPr lang="zh-TW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9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321521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695D-2451-4BBD-AA47-CDF89411B02D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EC41-7C86-4D31-A0E3-B19333C2BC7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43C5-0A3D-4335-AA17-69493162B23E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5641-193E-464E-A1F0-316ABDD828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A8A9-8C4E-4681-AAB5-CCDEB97A76B6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33938-D175-4C8E-B693-9D8601A9BC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74187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7D-9D9F-4762-9A5F-6CEA72C1C7DC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C31D1-5884-4E71-9B35-06D21BEA127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4565-AD22-487C-88D3-F5266CC814AC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6D4A3-C19B-4506-A205-924FE74FA23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F027-F83F-44B5-A038-BF66E6DD68AC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54C6-718D-4C3C-9FBB-23F8216BFD7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53AE-FB95-4AC6-85DD-126B707A0500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FFDD5-EC11-408F-BD5C-4D2C9CBF9B0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6063-1C11-4547-A76B-8126C7B0DE01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1E89-3D10-4923-8B72-5F43A115F85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6CCD-3AA4-42C1-8630-83140B4C9599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D4DFF-EBCD-4282-89D8-415400FE92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E5A5-62B1-4855-A743-861AD057D180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C826-6F30-4461-9D81-1785414B6A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7726-6B25-4053-9E64-85A92BE90CD9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C9BC-60D5-4A2D-AECC-95E78E80DD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4B213-7789-44A5-94C0-5342B50F2452}" type="datetimeFigureOut">
              <a:rPr lang="zh-TW" altLang="en-US"/>
              <a:pPr>
                <a:defRPr/>
              </a:pPr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F2684A-CD9D-4315-87CE-006B6EDECCB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@impact.org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 bwMode="auto">
          <a:xfrm>
            <a:off x="1634121" y="5481229"/>
            <a:ext cx="1339454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內容版面配置區 5"/>
          <p:cNvSpPr>
            <a:spLocks noGrp="1"/>
          </p:cNvSpPr>
          <p:nvPr>
            <p:ph idx="1"/>
          </p:nvPr>
        </p:nvSpPr>
        <p:spPr>
          <a:xfrm>
            <a:off x="2973575" y="2852936"/>
            <a:ext cx="7350914" cy="33944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altLang="zh-TW" sz="27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XXXXXXXXXX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REPORTER: </a:t>
            </a:r>
            <a:r>
              <a:rPr lang="en-US" altLang="zh-TW" sz="27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Cindy Lee</a:t>
            </a:r>
            <a:endParaRPr lang="en-US" altLang="zh-TW" sz="27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AFFILIATION: </a:t>
            </a:r>
            <a:r>
              <a:rPr lang="en-US" altLang="zh-TW" sz="2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Department of Power Mechanical Engineering,  TPCA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altLang="zh-TW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service@impact.org.tw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Paper Code: </a:t>
            </a:r>
            <a:r>
              <a:rPr lang="en-US" altLang="zh-TW" sz="21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TW001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   Date: </a:t>
            </a:r>
            <a:r>
              <a:rPr lang="en-US" altLang="zh-TW" sz="21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Wed. , Oct. </a:t>
            </a:r>
            <a:r>
              <a:rPr lang="en-US" altLang="zh-TW" sz="21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23, 2024</a:t>
            </a:r>
            <a:endParaRPr lang="en-US" altLang="zh-TW" sz="21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zh-TW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zh-TW" altLang="en-US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37"/>
            <a:ext cx="121920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274344" y="1017986"/>
            <a:ext cx="4071938" cy="589359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70673" y="2035969"/>
          <a:ext cx="5518547" cy="2606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26803"/>
                <a:gridCol w="4891744"/>
              </a:tblGrid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INTRODUCTION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CONCLUSION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QUESTION &amp; ANSWER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 bwMode="auto">
          <a:xfrm>
            <a:off x="1667509" y="5461398"/>
            <a:ext cx="1178719" cy="4369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7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D790D7-6080-4640-ACA1-951F7373FCE7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SUBTITLE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542225" y="2839639"/>
            <a:ext cx="3107553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0" b="1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Q &amp; A</a:t>
            </a:r>
            <a:endParaRPr kumimoji="0" lang="zh-TW" altLang="en-US" sz="60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1613503" y="5461399"/>
            <a:ext cx="1178719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22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917E2-AB1A-4B25-ACD8-15DA39ABB50D}" type="slidenum">
              <a:rPr lang="zh-TW" altLang="en-US"/>
              <a:pPr/>
              <a:t>4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5D8940-B50F-4CD0-B685-3A2D4025E658}" type="slidenum">
              <a:rPr lang="zh-TW" altLang="en-US"/>
              <a:pPr/>
              <a:t>5</a:t>
            </a:fld>
            <a:endParaRPr lang="zh-TW" altLang="en-US"/>
          </a:p>
        </p:txBody>
      </p:sp>
      <p:sp>
        <p:nvSpPr>
          <p:cNvPr id="7170" name="內容版面配置區 2"/>
          <p:cNvSpPr>
            <a:spLocks noGrp="1"/>
          </p:cNvSpPr>
          <p:nvPr>
            <p:ph type="subTitle" idx="4294967295"/>
          </p:nvPr>
        </p:nvSpPr>
        <p:spPr>
          <a:xfrm>
            <a:off x="3293864" y="3320988"/>
            <a:ext cx="5604272" cy="1314450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altLang="zh-TW" sz="10800" b="1" dirty="0">
              <a:solidFill>
                <a:srgbClr val="898989"/>
              </a:solidFill>
              <a:latin typeface="Cambria Math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10800" b="1" i="1" dirty="0">
              <a:solidFill>
                <a:srgbClr val="898989"/>
              </a:solidFill>
              <a:latin typeface="Cambria Math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IMPACT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endParaRPr lang="en-US" altLang="zh-TW" sz="8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Oct.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 (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Tue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 (Fri.)</a:t>
            </a:r>
            <a:endParaRPr lang="en-US" altLang="zh-TW" sz="8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Taipei </a:t>
            </a:r>
            <a:r>
              <a:rPr lang="en-US" altLang="zh-TW" sz="8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Nangang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Exhibition Hall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TW" sz="10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TW" altLang="en-US" sz="3000" b="1" dirty="0">
              <a:solidFill>
                <a:srgbClr val="898989"/>
              </a:solidFill>
              <a:latin typeface="Cambria Math" pitchFamily="18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37"/>
            <a:ext cx="12192000" cy="2400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91</Words>
  <Application>Microsoft Office PowerPoint</Application>
  <PresentationFormat>寬螢幕</PresentationFormat>
  <Paragraphs>36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Cambria Math</vt:lpstr>
      <vt:lpstr>Times New Roman</vt:lpstr>
      <vt:lpstr>Office 佈景主題</vt:lpstr>
      <vt:lpstr>PowerPoint 簡報</vt:lpstr>
      <vt:lpstr>OUTLINE</vt:lpstr>
      <vt:lpstr>SUBTITLE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TPCA</dc:creator>
  <cp:lastModifiedBy>Microsoft 帳戶</cp:lastModifiedBy>
  <cp:revision>39</cp:revision>
  <dcterms:created xsi:type="dcterms:W3CDTF">2012-01-17T01:51:06Z</dcterms:created>
  <dcterms:modified xsi:type="dcterms:W3CDTF">2024-03-13T03:50:38Z</dcterms:modified>
</cp:coreProperties>
</file>